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323" r:id="rId2"/>
    <p:sldId id="324" r:id="rId3"/>
    <p:sldId id="292" r:id="rId4"/>
    <p:sldId id="284" r:id="rId5"/>
    <p:sldId id="332" r:id="rId6"/>
    <p:sldId id="335" r:id="rId7"/>
    <p:sldId id="315" r:id="rId8"/>
    <p:sldId id="272" r:id="rId9"/>
    <p:sldId id="339" r:id="rId10"/>
    <p:sldId id="341" r:id="rId11"/>
    <p:sldId id="313" r:id="rId12"/>
    <p:sldId id="353" r:id="rId13"/>
    <p:sldId id="343" r:id="rId14"/>
    <p:sldId id="348" r:id="rId15"/>
    <p:sldId id="290" r:id="rId16"/>
    <p:sldId id="347" r:id="rId17"/>
    <p:sldId id="349" r:id="rId18"/>
    <p:sldId id="351" r:id="rId19"/>
    <p:sldId id="350" r:id="rId20"/>
    <p:sldId id="352" r:id="rId21"/>
    <p:sldId id="302" r:id="rId22"/>
    <p:sldId id="300" r:id="rId23"/>
    <p:sldId id="301" r:id="rId24"/>
    <p:sldId id="305" r:id="rId25"/>
    <p:sldId id="303" r:id="rId26"/>
    <p:sldId id="354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589E0A8-60B6-4C86-B39B-0F9A59E71C96}">
          <p14:sldIdLst>
            <p14:sldId id="323"/>
            <p14:sldId id="324"/>
            <p14:sldId id="292"/>
            <p14:sldId id="284"/>
            <p14:sldId id="332"/>
            <p14:sldId id="335"/>
            <p14:sldId id="315"/>
            <p14:sldId id="272"/>
            <p14:sldId id="339"/>
            <p14:sldId id="341"/>
            <p14:sldId id="313"/>
            <p14:sldId id="353"/>
            <p14:sldId id="343"/>
            <p14:sldId id="348"/>
            <p14:sldId id="290"/>
            <p14:sldId id="347"/>
            <p14:sldId id="349"/>
            <p14:sldId id="351"/>
            <p14:sldId id="350"/>
          </p14:sldIdLst>
        </p14:section>
        <p14:section name="Exemples de graphique" id="{3A7C4A0B-6188-430D-BF9C-DD7D6877969A}">
          <p14:sldIdLst>
            <p14:sldId id="352"/>
            <p14:sldId id="302"/>
            <p14:sldId id="300"/>
            <p14:sldId id="301"/>
            <p14:sldId id="305"/>
            <p14:sldId id="30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758"/>
    <a:srgbClr val="006EAA"/>
    <a:srgbClr val="4CC7EC"/>
    <a:srgbClr val="005BBA"/>
    <a:srgbClr val="004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6" autoAdjust="0"/>
    <p:restoredTop sz="87617" autoAdjust="0"/>
  </p:normalViewPr>
  <p:slideViewPr>
    <p:cSldViewPr snapToGrid="0" showGuides="1">
      <p:cViewPr varScale="1">
        <p:scale>
          <a:sx n="114" d="100"/>
          <a:sy n="114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Feuille_de_calcul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Feuille_de_calcul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374457186923668"/>
          <c:y val="0.190287769784173"/>
          <c:w val="0.945138885599176"/>
          <c:h val="0.683286127003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B-42DD-8EBA-3759D2D485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AB-42DD-8EBA-3759D2D4858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AB-42DD-8EBA-3759D2D48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-640753504"/>
        <c:axId val="-640748592"/>
      </c:barChart>
      <c:catAx>
        <c:axId val="-64075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40748592"/>
        <c:crosses val="autoZero"/>
        <c:auto val="1"/>
        <c:lblAlgn val="ctr"/>
        <c:lblOffset val="100"/>
        <c:noMultiLvlLbl val="0"/>
      </c:catAx>
      <c:valAx>
        <c:axId val="-64074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4075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bg1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374457186923668"/>
          <c:y val="0.190287769784173"/>
          <c:w val="0.945138885599176"/>
          <c:h val="0.683286127003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B-42DD-8EBA-3759D2D485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AB-42DD-8EBA-3759D2D4858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AB-42DD-8EBA-3759D2D48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-641226768"/>
        <c:axId val="-641224336"/>
      </c:barChart>
      <c:catAx>
        <c:axId val="-6412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41224336"/>
        <c:crosses val="autoZero"/>
        <c:auto val="1"/>
        <c:lblAlgn val="ctr"/>
        <c:lblOffset val="100"/>
        <c:noMultiLvlLbl val="0"/>
      </c:catAx>
      <c:valAx>
        <c:axId val="-6412243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412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110825245417457"/>
          <c:y val="0.128164524659776"/>
          <c:w val="0.965169208583085"/>
          <c:h val="0.8693424871149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1 - Sed in erat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A-460D-AB14-8475B9F1DA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2 - Duis id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2A-460D-AB14-8475B9F1DAB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3 - Sed sit amet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2A-460D-AB14-8475B9F1DABA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4 -  venenatis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2A-460D-AB14-8475B9F1DABA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Série 5- Morbi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2A-460D-AB14-8475B9F1DA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-677802992"/>
        <c:axId val="-675127136"/>
      </c:barChart>
      <c:catAx>
        <c:axId val="-677802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75127136"/>
        <c:crosses val="autoZero"/>
        <c:auto val="1"/>
        <c:lblAlgn val="ctr"/>
        <c:lblOffset val="100"/>
        <c:noMultiLvlLbl val="0"/>
      </c:catAx>
      <c:valAx>
        <c:axId val="-675127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77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454713114703"/>
          <c:y val="0.167359719888962"/>
          <c:w val="0.858037473144513"/>
          <c:h val="0.7465089058181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3-40FF-8F1D-200BDC4BF0C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>
                <a:alpha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C3-40FF-8F1D-200BDC4BF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25"/>
        <c:axId val="-674961920"/>
        <c:axId val="-677415600"/>
      </c:barChart>
      <c:catAx>
        <c:axId val="-674961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77415600"/>
        <c:crosses val="autoZero"/>
        <c:auto val="1"/>
        <c:lblAlgn val="ctr"/>
        <c:lblOffset val="100"/>
        <c:noMultiLvlLbl val="0"/>
      </c:catAx>
      <c:valAx>
        <c:axId val="-67741560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67496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2"/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529298380206138"/>
          <c:y val="0.209647942951007"/>
          <c:w val="0.929654766270929"/>
          <c:h val="0.65989457211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FF-4F65-9F01-3EEE4D329D3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FF-4F65-9F01-3EEE4D329D3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FF-4F65-9F01-3EEE4D329D3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3FF-4F65-9F01-3EEE4D329D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-677427072"/>
        <c:axId val="-674787424"/>
      </c:barChart>
      <c:catAx>
        <c:axId val="-6774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74787424"/>
        <c:crosses val="autoZero"/>
        <c:auto val="1"/>
        <c:lblAlgn val="ctr"/>
        <c:lblOffset val="100"/>
        <c:noMultiLvlLbl val="0"/>
      </c:catAx>
      <c:valAx>
        <c:axId val="-67478742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6774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0191260189004"/>
          <c:y val="0.13784988206399"/>
          <c:w val="0.379617354959174"/>
          <c:h val="0.0430116121599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 b="0">
                <a:solidFill>
                  <a:schemeClr val="tx2"/>
                </a:solidFill>
              </a:rPr>
              <a:t>Titre du graphique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09562934652499"/>
          <c:y val="0.217443144164602"/>
          <c:w val="0.473344596203419"/>
          <c:h val="0.745344393563929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A9-411C-8CF3-D599D2C3DE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A9-411C-8CF3-D599D2C3DE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A9-411C-8CF3-D599D2C3DE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A9-411C-8CF3-D599D2C3DEC5}"/>
              </c:ext>
            </c:extLst>
          </c:dPt>
          <c:dLbls>
            <c:spPr>
              <a:pattFill prst="pct75">
                <a:fgClr>
                  <a:srgbClr val="4D4C4A">
                    <a:lumMod val="75000"/>
                    <a:lumOff val="25000"/>
                  </a:srgbClr>
                </a:fgClr>
                <a:bgClr>
                  <a:srgbClr val="4D4C4A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CA-48A1-A058-82160F2B41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722198633247"/>
          <c:y val="0.304736010213792"/>
          <c:w val="0.0980302277415161"/>
          <c:h val="0.191824254930228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B0EC4E97-FBA6-4F96-AB08-81C984925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0A454E3-4570-4D07-A4D3-7A91F3FB76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1079674-7B15-428E-B766-8264B735E8FC}" type="datetimeFigureOut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4EFCB905-6DC9-42B2-8E98-9BA15EA44F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C999846-CC15-4925-A766-9BA0466B28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1D8E1B-E537-4689-805D-9DCAB24D4C5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120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B0C871E-3976-4589-977B-F53F8C859689}" type="datetimeFigureOut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5AAE2E4-D0D8-4037-BF21-48FEB6BF9DD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06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3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9805552-F195-4C67-AE72-94F541781C2F}"/>
              </a:ext>
            </a:extLst>
          </p:cNvPr>
          <p:cNvSpPr/>
          <p:nvPr userDrawn="1"/>
        </p:nvSpPr>
        <p:spPr>
          <a:xfrm>
            <a:off x="5847347" y="745957"/>
            <a:ext cx="6344653" cy="56285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/>
          </a:p>
        </p:txBody>
      </p:sp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18" y="5588281"/>
            <a:ext cx="1347218" cy="612984"/>
          </a:xfrm>
          <a:prstGeom prst="rect">
            <a:avLst/>
          </a:prstGeom>
        </p:spPr>
      </p:pic>
      <p:pic>
        <p:nvPicPr>
          <p:cNvPr id="2" name="logoUdeM-service/faculté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2" y="5294778"/>
            <a:ext cx="2877290" cy="968688"/>
          </a:xfrm>
          <a:prstGeom prst="rect">
            <a:avLst/>
          </a:prstGeom>
        </p:spPr>
      </p:pic>
      <p:sp>
        <p:nvSpPr>
          <p:cNvPr id="19" name="Texte-dat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47345" y="5186635"/>
            <a:ext cx="3204000" cy="288000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100" b="0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Date</a:t>
            </a:r>
          </a:p>
        </p:txBody>
      </p:sp>
      <p:sp>
        <p:nvSpPr>
          <p:cNvPr id="6" name="Texte-NomPresentateur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47345" y="4492897"/>
            <a:ext cx="6344654" cy="684213"/>
          </a:xfrm>
        </p:spPr>
        <p:txBody>
          <a:bodyPr lIns="504000" rIns="504000" anchor="b">
            <a:noAutofit/>
          </a:bodyPr>
          <a:lstStyle>
            <a:lvl1pPr>
              <a:spcBef>
                <a:spcPts val="0"/>
              </a:spcBef>
              <a:defRPr sz="1600" b="1" baseline="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Prénom Nom du présentateur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77B64BA-960D-4BDC-89A3-A7E56017744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5847346" y="745956"/>
            <a:ext cx="6344653" cy="3496554"/>
          </a:xfrm>
          <a:solidFill>
            <a:schemeClr val="tx2"/>
          </a:solidFill>
        </p:spPr>
        <p:txBody>
          <a:bodyPr lIns="504000" tIns="468000" rIns="504000" bIns="28800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50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94" y="5473764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17" userDrawn="1">
          <p15:clr>
            <a:srgbClr val="FBAE40"/>
          </p15:clr>
        </p15:guide>
        <p15:guide id="4" pos="7469" userDrawn="1">
          <p15:clr>
            <a:srgbClr val="FBAE40"/>
          </p15:clr>
        </p15:guide>
        <p15:guide id="5" orient="horz" pos="3861" userDrawn="1">
          <p15:clr>
            <a:srgbClr val="FBAE40"/>
          </p15:clr>
        </p15:guide>
        <p15:guide id="6" orient="horz" pos="356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9943CF-96B7-4169-AA6B-073D3DF92DF6}" type="datetime1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27063" indent="-28733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077913" indent="-26987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(2) - bleu fonc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5385600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355600" indent="-174625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804863" indent="-174625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09600" y="0"/>
            <a:ext cx="55824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5385600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8545D-EB1F-4E83-BD9A-E7EEC1BD10A9}" type="datetime1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5200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5200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6A6B4D-6F80-4A69-A15A-07A4037025FE}" type="datetime1">
              <a:rPr lang="fr-CA" smtClean="0"/>
              <a:t>18-01-23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IMAG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15565"/>
            <a:ext cx="12192000" cy="866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8D024-7CF8-4ED0-9AFA-7037188CE11F}" type="datetime1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297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9384631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384632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EDE4DC-D6E3-438E-8307-F8479F51AC39}" type="datetime1">
              <a:rPr lang="fr-CA" smtClean="0"/>
              <a:t>18-01-23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40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31D980F-3F66-4A24-BF21-A948EEF49C19}" type="datetime1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3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CA" dirty="0" smtClean="0"/>
              <a:t>Cliquez sur l’icône pour insérer une image pleine page</a:t>
            </a:r>
          </a:p>
        </p:txBody>
      </p:sp>
    </p:spTree>
    <p:extLst>
      <p:ext uri="{BB962C8B-B14F-4D97-AF65-F5344CB8AC3E}">
        <p14:creationId xmlns:p14="http://schemas.microsoft.com/office/powerpoint/2010/main" val="231877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D23F-899D-4749-BE58-ABC0A27C7434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bandeau-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7DD80-C6AA-47D3-94B0-73A2FB511778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logoUd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65A379-5DA7-4854-A37B-6A3E2889E908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our UdeM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5"/>
          <a:stretch/>
        </p:blipFill>
        <p:spPr>
          <a:xfrm>
            <a:off x="0" y="0"/>
            <a:ext cx="12192000" cy="7091401"/>
          </a:xfrm>
          <a:prstGeom prst="rect">
            <a:avLst/>
          </a:prstGeom>
        </p:spPr>
      </p:pic>
      <p:sp>
        <p:nvSpPr>
          <p:cNvPr id="7" name="Rectangle-bleu"/>
          <p:cNvSpPr/>
          <p:nvPr userDrawn="1"/>
        </p:nvSpPr>
        <p:spPr>
          <a:xfrm>
            <a:off x="5936515" y="1227431"/>
            <a:ext cx="2840400" cy="284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logoUdeM-EN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25" y="2012435"/>
            <a:ext cx="2492380" cy="12461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37" y="1793560"/>
            <a:ext cx="2832853" cy="15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77E16-98E7-48CD-85FF-783E83F754AC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55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tx2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tx2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é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8" y="6033367"/>
            <a:ext cx="2939082" cy="822432"/>
          </a:xfrm>
          <a:prstGeom prst="rect">
            <a:avLst/>
          </a:prstGeom>
        </p:spPr>
      </p:pic>
      <p:sp>
        <p:nvSpPr>
          <p:cNvPr id="7" name="Espace réservé du numéro de diapositive 6" hidden="1"/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Espace réservé du graphique 10"/>
          <p:cNvSpPr>
            <a:spLocks noGrp="1"/>
          </p:cNvSpPr>
          <p:nvPr userDrawn="1"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3" name="Contenu"/>
          <p:cNvSpPr>
            <a:spLocks noGrp="1"/>
          </p:cNvSpPr>
          <p:nvPr userDrawn="1">
            <p:ph idx="1"/>
          </p:nvPr>
        </p:nvSpPr>
        <p:spPr>
          <a:xfrm>
            <a:off x="343275" y="3077029"/>
            <a:ext cx="2520000" cy="2569028"/>
          </a:xfrm>
        </p:spPr>
        <p:txBody>
          <a:bodyPr lIns="14400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360000" indent="-216000">
              <a:lnSpc>
                <a:spcPct val="95000"/>
              </a:lnSpc>
              <a:spcBef>
                <a:spcPts val="500"/>
              </a:spcBef>
              <a:buSzPct val="125000"/>
              <a:defRPr sz="16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 userDrawn="1">
            <p:ph type="title"/>
          </p:nvPr>
        </p:nvSpPr>
        <p:spPr>
          <a:xfrm>
            <a:off x="343275" y="365125"/>
            <a:ext cx="2520000" cy="2603706"/>
          </a:xfrm>
          <a:prstGeom prst="rect">
            <a:avLst/>
          </a:prstGeom>
        </p:spPr>
        <p:txBody>
          <a:bodyPr lIns="144000" anchor="b">
            <a:no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6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- texte-à-gauche-pa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claire"/>
          <p:cNvSpPr/>
          <p:nvPr userDrawn="1"/>
        </p:nvSpPr>
        <p:spPr>
          <a:xfrm>
            <a:off x="0" y="0"/>
            <a:ext cx="320722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droit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pic>
        <p:nvPicPr>
          <p:cNvPr id="13" name="Logo-UdeM" hidden="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pic>
        <p:nvPicPr>
          <p:cNvPr id="12" name="logoUdeM-droit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88" y="6031399"/>
            <a:ext cx="2946112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3825318" y="552450"/>
            <a:ext cx="8022732" cy="509360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42900" y="552451"/>
            <a:ext cx="2520950" cy="5478948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800">
                <a:solidFill>
                  <a:schemeClr val="tx2"/>
                </a:solidFill>
              </a:defRPr>
            </a:lvl1pPr>
            <a:lvl2pPr marL="171450" indent="0">
              <a:spcAft>
                <a:spcPts val="1200"/>
              </a:spcAft>
              <a:buNone/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576793" y="3077029"/>
            <a:ext cx="7559207" cy="2952000"/>
          </a:xfrm>
        </p:spPr>
        <p:txBody>
          <a:bodyPr lIns="90000"/>
          <a:lstStyle>
            <a:lvl1pPr marL="0" indent="0">
              <a:lnSpc>
                <a:spcPct val="100000"/>
              </a:lnSpc>
              <a:buNone/>
              <a:defRPr lang="fr-FR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00000"/>
              </a:lnSpc>
              <a:buFont typeface="Symbol" panose="05050102010706020507" pitchFamily="18" charset="2"/>
              <a:buChar char="-"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0" y="2908383"/>
            <a:ext cx="8148538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438865"/>
            <a:ext cx="7560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72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95BB877-8F09-4154-BC0A-F6F6D6EBF1B8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10999052" cy="298096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723900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B43335-7E18-4121-BF36-A59CDBD71101}" type="datetime1">
              <a:rPr lang="fr-CA" smtClean="0"/>
              <a:t>18-01-23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-haut"/>
          <p:cNvSpPr/>
          <p:nvPr userDrawn="1"/>
        </p:nvSpPr>
        <p:spPr>
          <a:xfrm>
            <a:off x="0" y="0"/>
            <a:ext cx="12192000" cy="163629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8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575327" y="2312926"/>
            <a:ext cx="7876800" cy="347372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/>
                </a:solidFill>
              </a:defRPr>
            </a:lvl1pPr>
            <a:lvl2pPr marL="627063" indent="-228600">
              <a:lnSpc>
                <a:spcPct val="100000"/>
              </a:lnSpc>
              <a:spcBef>
                <a:spcPts val="1000"/>
              </a:spcBef>
              <a:buSzPct val="130000"/>
              <a:defRPr sz="22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627063" indent="-36195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2200">
                <a:solidFill>
                  <a:schemeClr val="tx1"/>
                </a:solidFill>
              </a:defRPr>
            </a:lvl4pPr>
            <a:lvl5pPr>
              <a:defRPr sz="260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9023350" y="-1"/>
            <a:ext cx="316865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1B1B8-46B4-49FF-89A8-44C2AAF5ACE8}" type="datetime1">
              <a:rPr lang="fr-CA" smtClean="0"/>
              <a:t>18-01-23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75327" y="1"/>
            <a:ext cx="8389762" cy="16101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31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AF1B-9435-4225-8E5F-5CC52632AB72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029700" cy="6038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Logo-UdeM-bleu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989" y="6114559"/>
            <a:ext cx="1245600" cy="62280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6F752E-1D99-4366-87A7-B0F147CCB932}" type="datetime1">
              <a:rPr lang="fr-CA" smtClean="0"/>
              <a:t>18-01-23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98400" y="6038849"/>
            <a:ext cx="7127291" cy="8169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8"/>
            <a:ext cx="7877699" cy="2813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bg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1" y="6032950"/>
            <a:ext cx="2851287" cy="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9029700" y="0"/>
            <a:ext cx="31623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/>
              <a:t>Cliquez sur l’icône pour modifier l’image</a:t>
            </a:r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0" y="3000829"/>
            <a:ext cx="787769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684000" indent="-270000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1160463" indent="-270000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0" y="365125"/>
            <a:ext cx="7877699" cy="26037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7E3BED-C6BE-4E71-8BAA-FB62FC51E376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(2)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-bas"/>
          <p:cNvSpPr/>
          <p:nvPr userDrawn="1"/>
        </p:nvSpPr>
        <p:spPr>
          <a:xfrm>
            <a:off x="0" y="6040800"/>
            <a:ext cx="12192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Logo-UdeM" hidden="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03" y="6145530"/>
            <a:ext cx="1224744" cy="557258"/>
          </a:xfrm>
          <a:prstGeom prst="rect">
            <a:avLst/>
          </a:prstGeom>
        </p:spPr>
      </p:pic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6610351" y="0"/>
            <a:ext cx="5581649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3" name="Contenu"/>
          <p:cNvSpPr>
            <a:spLocks noGrp="1"/>
          </p:cNvSpPr>
          <p:nvPr>
            <p:ph idx="1"/>
          </p:nvPr>
        </p:nvSpPr>
        <p:spPr>
          <a:xfrm>
            <a:off x="576001" y="3000829"/>
            <a:ext cx="5386649" cy="281116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>
                <a:solidFill>
                  <a:schemeClr val="tx1"/>
                </a:solidFill>
              </a:defRPr>
            </a:lvl1pPr>
            <a:lvl2pPr marL="450850" indent="-192088">
              <a:lnSpc>
                <a:spcPct val="100000"/>
              </a:lnSpc>
              <a:spcBef>
                <a:spcPts val="500"/>
              </a:spcBef>
              <a:defRPr sz="2000">
                <a:solidFill>
                  <a:schemeClr val="tx1"/>
                </a:solidFill>
              </a:defRPr>
            </a:lvl2pPr>
            <a:lvl3pPr marL="804863" indent="-176213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76001" y="365125"/>
            <a:ext cx="5386649" cy="2603706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66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F9361-37E8-40BB-93D1-E0A501AB436B}" type="datetime1">
              <a:rPr lang="fr-CA" smtClean="0"/>
              <a:t>18-01-23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15" y="6032332"/>
            <a:ext cx="2863817" cy="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>
          <a:xfrm>
            <a:off x="150240" y="6453939"/>
            <a:ext cx="306000" cy="306000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>
            <a:normAutofit/>
          </a:bodyPr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fld id="{BC4CFEF5-B80B-4EFE-B335-137DF928ED08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698400" y="6453939"/>
            <a:ext cx="7127291" cy="306000"/>
          </a:xfrm>
          <a:prstGeom prst="rect">
            <a:avLst/>
          </a:prstGeom>
        </p:spPr>
        <p:txBody>
          <a:bodyPr lIns="0" tIns="0" bIns="0" anchor="ctr"/>
          <a:lstStyle>
            <a:lvl1pPr algn="l">
              <a:defRPr sz="1000" cap="none" baseline="0"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Insérer le texte du pied de page à cet endroit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>
            <p:ph type="dt" sz="half" idx="2"/>
          </p:nvPr>
        </p:nvSpPr>
        <p:spPr>
          <a:xfrm>
            <a:off x="7885089" y="6453939"/>
            <a:ext cx="1080000" cy="306000"/>
          </a:xfrm>
          <a:prstGeom prst="rect">
            <a:avLst/>
          </a:prstGeom>
        </p:spPr>
        <p:txBody>
          <a:bodyPr tIns="0" bIns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3652BF01-4B1E-4C83-ABD9-3481D11B7C33}" type="datetime1">
              <a:rPr lang="fr-CA" smtClean="0"/>
              <a:t>18-01-23</a:t>
            </a:fld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327" y="1825625"/>
            <a:ext cx="10999052" cy="398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>
            <p:ph type="title"/>
          </p:nvPr>
        </p:nvSpPr>
        <p:spPr>
          <a:xfrm>
            <a:off x="575327" y="1"/>
            <a:ext cx="10999052" cy="1610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968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703" r:id="rId3"/>
    <p:sldLayoutId id="2147483718" r:id="rId4"/>
    <p:sldLayoutId id="2147483696" r:id="rId5"/>
    <p:sldLayoutId id="2147483689" r:id="rId6"/>
    <p:sldLayoutId id="2147483709" r:id="rId7"/>
    <p:sldLayoutId id="2147483710" r:id="rId8"/>
    <p:sldLayoutId id="2147483712" r:id="rId9"/>
    <p:sldLayoutId id="2147483711" r:id="rId10"/>
    <p:sldLayoutId id="2147483713" r:id="rId11"/>
    <p:sldLayoutId id="2147483692" r:id="rId12"/>
    <p:sldLayoutId id="2147483693" r:id="rId13"/>
    <p:sldLayoutId id="2147483700" r:id="rId14"/>
    <p:sldLayoutId id="2147483701" r:id="rId15"/>
    <p:sldLayoutId id="2147483725" r:id="rId16"/>
    <p:sldLayoutId id="2147483722" r:id="rId17"/>
    <p:sldLayoutId id="2147483723" r:id="rId18"/>
    <p:sldLayoutId id="2147483721" r:id="rId19"/>
    <p:sldLayoutId id="2147483724" r:id="rId20"/>
    <p:sldLayoutId id="2147483694" r:id="rId21"/>
    <p:sldLayoutId id="2147483707" r:id="rId22"/>
    <p:sldLayoutId id="214748371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28600" algn="l" defTabSz="914400" rtl="0" eaLnBrk="1" latinLnBrk="0" hangingPunct="1">
        <a:lnSpc>
          <a:spcPct val="100000"/>
        </a:lnSpc>
        <a:spcBef>
          <a:spcPts val="500"/>
        </a:spcBef>
        <a:buSzPct val="13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363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10000"/>
        <a:buFont typeface="+mj-lt"/>
        <a:buAutoNum type="arabicPeriod"/>
        <a:defRPr lang="fr-FR" sz="2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XX mois 2017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smtClean="0"/>
              <a:t>Prénom Nom du présentateur</a:t>
            </a:r>
            <a:br>
              <a:rPr lang="fr-CA" smtClean="0"/>
            </a:br>
            <a:r>
              <a:rPr lang="fr-CA" b="0" smtClean="0"/>
              <a:t>Fonction du présentateur</a:t>
            </a:r>
            <a:endParaRPr lang="fr-CA" b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Titre de la présentation ici</a:t>
            </a:r>
          </a:p>
          <a:p>
            <a:pPr lvl="0"/>
            <a:r>
              <a:rPr lang="fr-FR" sz="2200" dirty="0" smtClean="0">
                <a:solidFill>
                  <a:schemeClr val="bg1"/>
                </a:solidFill>
              </a:rPr>
              <a:t>Gabarit institutionnel – format grand écran</a:t>
            </a:r>
          </a:p>
        </p:txBody>
      </p:sp>
    </p:spTree>
    <p:extLst>
      <p:ext uri="{BB962C8B-B14F-4D97-AF65-F5344CB8AC3E}">
        <p14:creationId xmlns:p14="http://schemas.microsoft.com/office/powerpoint/2010/main" val="32165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volutpat</a:t>
            </a:r>
            <a:r>
              <a:rPr lang="fr-CA" dirty="0"/>
              <a:t> </a:t>
            </a:r>
            <a:r>
              <a:rPr lang="fr-CA" dirty="0" err="1"/>
              <a:t>augue</a:t>
            </a:r>
            <a:r>
              <a:rPr lang="fr-CA" dirty="0"/>
              <a:t> at </a:t>
            </a:r>
            <a:r>
              <a:rPr lang="fr-CA" dirty="0" err="1"/>
              <a:t>congue</a:t>
            </a:r>
            <a:r>
              <a:rPr lang="fr-CA" dirty="0"/>
              <a:t>. </a:t>
            </a: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80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posuere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, </a:t>
            </a:r>
            <a:r>
              <a:rPr lang="fr-CA" dirty="0" err="1" smtClean="0"/>
              <a:t>dictum</a:t>
            </a:r>
            <a:r>
              <a:rPr lang="fr-CA" dirty="0" smtClean="0"/>
              <a:t> </a:t>
            </a:r>
            <a:r>
              <a:rPr lang="fr-CA" dirty="0" err="1" smtClean="0"/>
              <a:t>sapien</a:t>
            </a:r>
            <a:r>
              <a:rPr lang="fr-CA" dirty="0" smtClean="0"/>
              <a:t> ut, </a:t>
            </a:r>
            <a:r>
              <a:rPr lang="fr-CA" dirty="0" err="1" smtClean="0"/>
              <a:t>ullamcorper</a:t>
            </a:r>
            <a:r>
              <a:rPr lang="fr-CA" dirty="0" smtClean="0"/>
              <a:t> nunc. </a:t>
            </a:r>
            <a:r>
              <a:rPr lang="fr-CA" dirty="0" err="1" smtClean="0"/>
              <a:t>Aliquam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 </a:t>
            </a:r>
            <a:r>
              <a:rPr lang="fr-CA" dirty="0" err="1" smtClean="0"/>
              <a:t>efficitur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eu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turpis</a:t>
            </a:r>
            <a:r>
              <a:rPr lang="fr-CA" dirty="0" smtClean="0"/>
              <a:t>. </a:t>
            </a:r>
            <a:r>
              <a:rPr lang="fr-CA" dirty="0" err="1" smtClean="0"/>
              <a:t>Vestibulum</a:t>
            </a:r>
            <a:r>
              <a:rPr lang="fr-CA" dirty="0" smtClean="0"/>
              <a:t> a </a:t>
            </a:r>
            <a:r>
              <a:rPr lang="fr-CA" dirty="0" err="1" smtClean="0"/>
              <a:t>nisi</a:t>
            </a:r>
            <a:r>
              <a:rPr lang="fr-CA" dirty="0" smtClean="0"/>
              <a:t> </a:t>
            </a:r>
            <a:r>
              <a:rPr lang="fr-CA" dirty="0" err="1" smtClean="0"/>
              <a:t>nulla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in </a:t>
            </a:r>
            <a:r>
              <a:rPr lang="fr-CA" dirty="0" err="1" smtClean="0"/>
              <a:t>lacus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ornare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 et </a:t>
            </a:r>
            <a:r>
              <a:rPr lang="fr-CA" dirty="0" err="1" smtClean="0"/>
              <a:t>augue</a:t>
            </a:r>
            <a:r>
              <a:rPr lang="fr-CA" dirty="0" smtClean="0"/>
              <a:t>. 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r>
              <a:rPr lang="fr-CA" dirty="0" smtClean="0"/>
              <a:t>. </a:t>
            </a:r>
            <a:r>
              <a:rPr lang="fr-CA" dirty="0" err="1" smtClean="0"/>
              <a:t>Aenean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r>
              <a:rPr lang="fr-CA" dirty="0" smtClean="0"/>
              <a:t> at </a:t>
            </a:r>
            <a:r>
              <a:rPr lang="fr-CA" dirty="0" err="1" smtClean="0"/>
              <a:t>congue</a:t>
            </a:r>
            <a:r>
              <a:rPr lang="fr-CA" dirty="0" smtClean="0"/>
              <a:t>. 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in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lacus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Vestibulum a nisi</a:t>
            </a:r>
            <a:r>
              <a:rPr lang="fr-CA" dirty="0" smtClean="0"/>
              <a:t> </a:t>
            </a:r>
            <a:r>
              <a:rPr lang="da-DK" dirty="0" smtClean="0"/>
              <a:t>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72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posuere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, </a:t>
            </a:r>
            <a:r>
              <a:rPr lang="fr-CA" dirty="0" err="1" smtClean="0"/>
              <a:t>dictum</a:t>
            </a:r>
            <a:r>
              <a:rPr lang="fr-CA" dirty="0" smtClean="0"/>
              <a:t> </a:t>
            </a:r>
            <a:r>
              <a:rPr lang="fr-CA" dirty="0" err="1" smtClean="0"/>
              <a:t>sapien</a:t>
            </a:r>
            <a:r>
              <a:rPr lang="fr-CA" dirty="0" smtClean="0"/>
              <a:t> ut, </a:t>
            </a:r>
            <a:r>
              <a:rPr lang="fr-CA" dirty="0" err="1" smtClean="0"/>
              <a:t>ullamcorper</a:t>
            </a:r>
            <a:r>
              <a:rPr lang="fr-CA" dirty="0" smtClean="0"/>
              <a:t> nunc. </a:t>
            </a:r>
            <a:r>
              <a:rPr lang="fr-CA" dirty="0" err="1" smtClean="0"/>
              <a:t>Aliquam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 </a:t>
            </a:r>
            <a:r>
              <a:rPr lang="fr-CA" dirty="0" err="1" smtClean="0"/>
              <a:t>efficitur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eu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turpis</a:t>
            </a:r>
            <a:r>
              <a:rPr lang="fr-CA" dirty="0" smtClean="0"/>
              <a:t>. </a:t>
            </a:r>
            <a:r>
              <a:rPr lang="fr-CA" dirty="0" err="1" smtClean="0"/>
              <a:t>Vestibulum</a:t>
            </a:r>
            <a:r>
              <a:rPr lang="fr-CA" dirty="0" smtClean="0"/>
              <a:t> a </a:t>
            </a:r>
            <a:r>
              <a:rPr lang="fr-CA" dirty="0" err="1" smtClean="0"/>
              <a:t>nisi</a:t>
            </a:r>
            <a:r>
              <a:rPr lang="fr-CA" dirty="0" smtClean="0"/>
              <a:t> </a:t>
            </a:r>
            <a:r>
              <a:rPr lang="fr-CA" dirty="0" err="1" smtClean="0"/>
              <a:t>nulla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in </a:t>
            </a:r>
            <a:r>
              <a:rPr lang="fr-CA" dirty="0" err="1" smtClean="0"/>
              <a:t>lacus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ornare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 et </a:t>
            </a:r>
            <a:r>
              <a:rPr lang="fr-CA" dirty="0" err="1" smtClean="0"/>
              <a:t>augue</a:t>
            </a:r>
            <a:r>
              <a:rPr lang="fr-CA" dirty="0" smtClean="0"/>
              <a:t>. 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r>
              <a:rPr lang="fr-CA" dirty="0" smtClean="0"/>
              <a:t>. </a:t>
            </a:r>
            <a:r>
              <a:rPr lang="fr-CA" dirty="0" err="1" smtClean="0"/>
              <a:t>Aenean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r>
              <a:rPr lang="fr-CA" dirty="0" smtClean="0"/>
              <a:t> at </a:t>
            </a:r>
            <a:r>
              <a:rPr lang="fr-CA" dirty="0" err="1" smtClean="0"/>
              <a:t>congue</a:t>
            </a:r>
            <a:r>
              <a:rPr lang="fr-CA" dirty="0" smtClean="0"/>
              <a:t>. 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in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lacus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Vestibulum a nisi</a:t>
            </a:r>
            <a:r>
              <a:rPr lang="fr-CA" dirty="0" smtClean="0"/>
              <a:t> </a:t>
            </a:r>
            <a:r>
              <a:rPr lang="da-DK" dirty="0" smtClean="0"/>
              <a:t>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512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endParaRPr lang="fr-CA" dirty="0" smtClean="0"/>
          </a:p>
          <a:p>
            <a:pPr lvl="1"/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endParaRPr lang="fr-CA" dirty="0" smtClean="0"/>
          </a:p>
          <a:p>
            <a:pPr lvl="1"/>
            <a:r>
              <a:rPr lang="fr-CA" dirty="0" smtClean="0"/>
              <a:t>At </a:t>
            </a:r>
            <a:r>
              <a:rPr lang="fr-CA" dirty="0" err="1" smtClean="0"/>
              <a:t>congue</a:t>
            </a: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63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endParaRPr lang="fr-CA" dirty="0" smtClean="0"/>
          </a:p>
          <a:p>
            <a:pPr lvl="1"/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endParaRPr lang="fr-CA" dirty="0" smtClean="0"/>
          </a:p>
          <a:p>
            <a:pPr lvl="1"/>
            <a:r>
              <a:rPr lang="fr-CA" dirty="0" smtClean="0"/>
              <a:t>At </a:t>
            </a:r>
            <a:r>
              <a:rPr lang="fr-CA" dirty="0" err="1" smtClean="0"/>
              <a:t>congue</a:t>
            </a: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190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9231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760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Titre de la diapositive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83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Titre de la diapositive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66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Titre de la diapositive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044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Exemples de graphiques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5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830813340"/>
              </p:ext>
            </p:extLst>
          </p:nvPr>
        </p:nvGraphicFramePr>
        <p:xfrm>
          <a:off x="3825875" y="552450"/>
          <a:ext cx="8021638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04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146225331"/>
              </p:ext>
            </p:extLst>
          </p:nvPr>
        </p:nvGraphicFramePr>
        <p:xfrm>
          <a:off x="3825875" y="552450"/>
          <a:ext cx="8021638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1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graphique 7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476021623"/>
              </p:ext>
            </p:extLst>
          </p:nvPr>
        </p:nvGraphicFramePr>
        <p:xfrm>
          <a:off x="3825875" y="552450"/>
          <a:ext cx="8021638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Lorem ipsum dolor, consectetur adipiscing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Vestibulum</a:t>
            </a:r>
            <a:r>
              <a:rPr lang="fr-CA" dirty="0"/>
              <a:t> a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683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963448620"/>
              </p:ext>
            </p:extLst>
          </p:nvPr>
        </p:nvGraphicFramePr>
        <p:xfrm>
          <a:off x="3825875" y="552450"/>
          <a:ext cx="8021638" cy="534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9384632" y="6031399"/>
            <a:ext cx="2462881" cy="82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27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7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158103550"/>
              </p:ext>
            </p:extLst>
          </p:nvPr>
        </p:nvGraphicFramePr>
        <p:xfrm>
          <a:off x="3825875" y="552450"/>
          <a:ext cx="8021638" cy="567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8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endParaRPr lang="fr-CA" dirty="0"/>
          </a:p>
        </p:txBody>
      </p:sp>
      <p:graphicFrame>
        <p:nvGraphicFramePr>
          <p:cNvPr id="6" name="Espace réservé du graphique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232207484"/>
              </p:ext>
            </p:extLst>
          </p:nvPr>
        </p:nvGraphicFramePr>
        <p:xfrm>
          <a:off x="3825875" y="552450"/>
          <a:ext cx="8021638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6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Donec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leo</a:t>
            </a:r>
            <a:r>
              <a:rPr lang="fr-CA" dirty="0" smtClean="0"/>
              <a:t> eu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Titre de la page intercalaire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63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smtClean="0"/>
              <a:t>Niveau 1 - </a:t>
            </a:r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.</a:t>
            </a:r>
          </a:p>
          <a:p>
            <a:r>
              <a:rPr lang="fr-CA" dirty="0" smtClean="0"/>
              <a:t>Niveau 1 - </a:t>
            </a:r>
            <a:r>
              <a:rPr lang="fr-CA" dirty="0" err="1" smtClean="0"/>
              <a:t>Donec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leo</a:t>
            </a:r>
            <a:r>
              <a:rPr lang="fr-CA" dirty="0" smtClean="0"/>
              <a:t> eu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 </a:t>
            </a:r>
            <a:r>
              <a:rPr lang="fr-CA" dirty="0" err="1" smtClean="0"/>
              <a:t>maximus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Niveau 2 : liste à puces - </a:t>
            </a:r>
            <a:r>
              <a:rPr lang="fr-CA" dirty="0" err="1" smtClean="0"/>
              <a:t>Nullam</a:t>
            </a:r>
            <a:r>
              <a:rPr lang="fr-CA" dirty="0" smtClean="0"/>
              <a:t> </a:t>
            </a:r>
            <a:r>
              <a:rPr lang="fr-CA" dirty="0" err="1" smtClean="0"/>
              <a:t>imperdiet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, in libero </a:t>
            </a:r>
            <a:r>
              <a:rPr lang="fr-CA" dirty="0" err="1" smtClean="0"/>
              <a:t>volutpat</a:t>
            </a:r>
            <a:r>
              <a:rPr lang="fr-CA" dirty="0" smtClean="0"/>
              <a:t>.</a:t>
            </a:r>
          </a:p>
          <a:p>
            <a:pPr lvl="2"/>
            <a:r>
              <a:rPr lang="fr-CA" dirty="0" smtClean="0"/>
              <a:t>Niveau 3 : liste à puces (tiret) - </a:t>
            </a:r>
            <a:r>
              <a:rPr lang="fr-CA" dirty="0" err="1" smtClean="0"/>
              <a:t>Phasellus</a:t>
            </a:r>
            <a:r>
              <a:rPr lang="fr-CA" dirty="0" smtClean="0"/>
              <a:t> bibendum </a:t>
            </a:r>
            <a:r>
              <a:rPr lang="fr-CA" dirty="0" err="1" smtClean="0"/>
              <a:t>nisl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sem.</a:t>
            </a:r>
          </a:p>
          <a:p>
            <a:pPr lvl="3"/>
            <a:r>
              <a:rPr lang="fr-CA" dirty="0" smtClean="0"/>
              <a:t>Niveau 4 : liste numéroté - Ut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tortor</a:t>
            </a:r>
            <a:r>
              <a:rPr lang="fr-CA" dirty="0" smtClean="0"/>
              <a:t> </a:t>
            </a:r>
            <a:r>
              <a:rPr lang="fr-CA" dirty="0" err="1" smtClean="0"/>
              <a:t>vestibulum</a:t>
            </a:r>
            <a:r>
              <a:rPr lang="fr-CA" dirty="0" smtClean="0"/>
              <a:t>, </a:t>
            </a:r>
            <a:r>
              <a:rPr lang="fr-CA" dirty="0" err="1" smtClean="0"/>
              <a:t>eget</a:t>
            </a:r>
            <a:r>
              <a:rPr lang="fr-CA" dirty="0" smtClean="0"/>
              <a:t>,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orci</a:t>
            </a:r>
            <a:endParaRPr lang="fr-CA" dirty="0" smtClean="0"/>
          </a:p>
          <a:p>
            <a:pPr lvl="3"/>
            <a:r>
              <a:rPr lang="fr-CA" dirty="0" smtClean="0"/>
              <a:t>Niveau 4 : liste numéroté - Ut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tortor</a:t>
            </a:r>
            <a:r>
              <a:rPr lang="fr-CA" dirty="0" smtClean="0"/>
              <a:t> </a:t>
            </a:r>
            <a:r>
              <a:rPr lang="fr-CA" dirty="0" err="1" smtClean="0"/>
              <a:t>vestibulum</a:t>
            </a:r>
            <a:r>
              <a:rPr lang="fr-CA" dirty="0" smtClean="0"/>
              <a:t>, </a:t>
            </a:r>
            <a:r>
              <a:rPr lang="fr-CA" dirty="0" err="1" smtClean="0"/>
              <a:t>eget</a:t>
            </a:r>
            <a:r>
              <a:rPr lang="fr-CA" dirty="0" smtClean="0"/>
              <a:t>,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orci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Titre de la diapositive </a:t>
            </a:r>
            <a:r>
              <a:rPr lang="da-DK" dirty="0"/>
              <a:t>- lorem </a:t>
            </a:r>
            <a:r>
              <a:rPr lang="da-DK" dirty="0" smtClean="0"/>
              <a:t>ipsum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57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 smtClean="0"/>
              <a:t>elit</a:t>
            </a:r>
            <a:endParaRPr lang="fr-CA" dirty="0"/>
          </a:p>
          <a:p>
            <a:pPr lvl="1"/>
            <a:r>
              <a:rPr lang="fr-CA" dirty="0" err="1"/>
              <a:t>Donec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leo</a:t>
            </a:r>
            <a:r>
              <a:rPr lang="fr-CA" dirty="0"/>
              <a:t> eu </a:t>
            </a:r>
            <a:r>
              <a:rPr lang="fr-CA" dirty="0" err="1"/>
              <a:t>sem</a:t>
            </a:r>
            <a:r>
              <a:rPr lang="fr-CA" dirty="0"/>
              <a:t> </a:t>
            </a:r>
            <a:r>
              <a:rPr lang="fr-CA" dirty="0" err="1"/>
              <a:t>maximus</a:t>
            </a:r>
            <a:r>
              <a:rPr lang="fr-CA" dirty="0"/>
              <a:t> </a:t>
            </a:r>
            <a:r>
              <a:rPr lang="fr-CA" dirty="0" err="1"/>
              <a:t>maximus</a:t>
            </a:r>
            <a:r>
              <a:rPr lang="fr-CA" dirty="0"/>
              <a:t>.</a:t>
            </a:r>
          </a:p>
          <a:p>
            <a:pPr lvl="1"/>
            <a:r>
              <a:rPr lang="fr-CA" dirty="0" err="1"/>
              <a:t>Nullam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metus</a:t>
            </a:r>
            <a:r>
              <a:rPr lang="fr-CA" dirty="0"/>
              <a:t> non </a:t>
            </a:r>
            <a:r>
              <a:rPr lang="fr-CA" dirty="0" err="1"/>
              <a:t>metus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, in semper libero </a:t>
            </a:r>
            <a:r>
              <a:rPr lang="fr-CA" dirty="0" err="1"/>
              <a:t>volutpat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Ut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tortor</a:t>
            </a:r>
            <a:r>
              <a:rPr lang="fr-CA" dirty="0"/>
              <a:t> </a:t>
            </a:r>
            <a:r>
              <a:rPr lang="fr-CA" dirty="0" err="1"/>
              <a:t>vestibulum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eros</a:t>
            </a:r>
            <a:r>
              <a:rPr lang="fr-CA" dirty="0"/>
              <a:t>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ultrices</a:t>
            </a:r>
            <a:r>
              <a:rPr lang="fr-CA" dirty="0"/>
              <a:t> </a:t>
            </a:r>
            <a:r>
              <a:rPr lang="fr-CA" dirty="0" err="1"/>
              <a:t>orci</a:t>
            </a:r>
            <a:r>
              <a:rPr lang="fr-CA" dirty="0"/>
              <a:t>.</a:t>
            </a:r>
          </a:p>
          <a:p>
            <a:pPr lvl="1"/>
            <a:r>
              <a:rPr lang="fr-CA" dirty="0" err="1"/>
              <a:t>Phasellus</a:t>
            </a:r>
            <a:r>
              <a:rPr lang="fr-CA" dirty="0"/>
              <a:t> bibendum </a:t>
            </a:r>
            <a:r>
              <a:rPr lang="fr-CA" dirty="0" err="1"/>
              <a:t>nisl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sem</a:t>
            </a:r>
            <a:r>
              <a:rPr lang="fr-CA" dirty="0"/>
              <a:t> </a:t>
            </a:r>
            <a:r>
              <a:rPr lang="fr-CA" dirty="0" err="1"/>
              <a:t>commodo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Titre de la diapositive - lorem ipsum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4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Niveau 1 - </a:t>
            </a:r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, </a:t>
            </a:r>
            <a:r>
              <a:rPr lang="fr-CA" dirty="0" err="1" smtClean="0"/>
              <a:t>consectetur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Niveau 2 : liste à puces - </a:t>
            </a:r>
            <a:r>
              <a:rPr lang="fr-CA" dirty="0" err="1" smtClean="0"/>
              <a:t>Nullam</a:t>
            </a:r>
            <a:r>
              <a:rPr lang="fr-CA" dirty="0" smtClean="0"/>
              <a:t> </a:t>
            </a:r>
            <a:r>
              <a:rPr lang="fr-CA" dirty="0" err="1" smtClean="0"/>
              <a:t>imperdiet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, in libero </a:t>
            </a:r>
            <a:r>
              <a:rPr lang="fr-CA" dirty="0" err="1" smtClean="0"/>
              <a:t>volutpat</a:t>
            </a:r>
            <a:r>
              <a:rPr lang="fr-CA" dirty="0" smtClean="0"/>
              <a:t>.</a:t>
            </a:r>
          </a:p>
          <a:p>
            <a:pPr lvl="1"/>
            <a:r>
              <a:rPr lang="fr-CA" dirty="0" smtClean="0"/>
              <a:t>Niveau 2 : liste à puces - </a:t>
            </a:r>
            <a:r>
              <a:rPr lang="nb-NO" dirty="0" smtClean="0"/>
              <a:t>Ut ac tortor vestibulum, eget.</a:t>
            </a:r>
            <a:endParaRPr lang="fr-CA" dirty="0" smtClean="0"/>
          </a:p>
          <a:p>
            <a:pPr lvl="2"/>
            <a:r>
              <a:rPr lang="fr-CA" dirty="0" smtClean="0"/>
              <a:t>Niveau 3 : liste à puces (tiret) - </a:t>
            </a:r>
            <a:r>
              <a:rPr lang="fr-CA" dirty="0" err="1" smtClean="0"/>
              <a:t>Phasellus</a:t>
            </a:r>
            <a:r>
              <a:rPr lang="fr-CA" dirty="0" smtClean="0"/>
              <a:t> bibendum </a:t>
            </a:r>
            <a:r>
              <a:rPr lang="fr-CA" dirty="0" err="1" smtClean="0"/>
              <a:t>nisl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sem.</a:t>
            </a:r>
          </a:p>
          <a:p>
            <a:pPr lvl="3"/>
            <a:r>
              <a:rPr lang="fr-CA" dirty="0" smtClean="0"/>
              <a:t>Niveau 4 : liste numéroté - Ut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tortor</a:t>
            </a:r>
            <a:r>
              <a:rPr lang="fr-CA" dirty="0" smtClean="0"/>
              <a:t> </a:t>
            </a:r>
            <a:r>
              <a:rPr lang="fr-CA" dirty="0" err="1" smtClean="0"/>
              <a:t>vestibulum</a:t>
            </a:r>
            <a:r>
              <a:rPr lang="fr-CA" dirty="0" smtClean="0"/>
              <a:t>, </a:t>
            </a:r>
            <a:r>
              <a:rPr lang="fr-CA" dirty="0" err="1" smtClean="0"/>
              <a:t>eget</a:t>
            </a:r>
            <a:r>
              <a:rPr lang="fr-CA" dirty="0" smtClean="0"/>
              <a:t>,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orci</a:t>
            </a:r>
            <a:endParaRPr lang="fr-CA" dirty="0" smtClean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Titre de la diapositive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2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A" smtClean="0"/>
              <a:t>Pour modifier l’image, cliquez sur l’icône image.</a:t>
            </a:r>
          </a:p>
          <a:p>
            <a:pPr lvl="1"/>
            <a:r>
              <a:rPr lang="fr-CA" smtClean="0"/>
              <a:t>Insérez le fichier image désiré. L’image se recadre automatiquement dans l’espace réservé.</a:t>
            </a:r>
          </a:p>
          <a:p>
            <a:pPr lvl="1"/>
            <a:r>
              <a:rPr lang="fr-CA" smtClean="0"/>
              <a:t>Au besoin, utilisez l’outil de rognage de Office</a:t>
            </a:r>
            <a:br>
              <a:rPr lang="fr-CA" smtClean="0"/>
            </a:br>
            <a:r>
              <a:rPr lang="fr-CA" smtClean="0"/>
              <a:t>(Outils Image &gt; Format, puis dans le groupe Taille, cliquez sur la flèche sous Rogner) pour ajuster la disposition de l’image. </a:t>
            </a:r>
          </a:p>
          <a:p>
            <a:pPr lvl="2"/>
            <a:r>
              <a:rPr lang="fr-CA" smtClean="0"/>
              <a:t>Maintenez la touche shift enfoncée pour conserver proportion de l’image.</a:t>
            </a:r>
            <a:endParaRPr lang="fr-CA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4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Diapositive - image à insérer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3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posuere</a:t>
            </a:r>
            <a:r>
              <a:rPr lang="fr-CA" dirty="0" smtClean="0"/>
              <a:t> </a:t>
            </a:r>
            <a:r>
              <a:rPr lang="fr-CA" dirty="0" err="1" smtClean="0"/>
              <a:t>metus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, </a:t>
            </a:r>
            <a:r>
              <a:rPr lang="fr-CA" dirty="0" err="1" smtClean="0"/>
              <a:t>dictum</a:t>
            </a:r>
            <a:r>
              <a:rPr lang="fr-CA" dirty="0" smtClean="0"/>
              <a:t> </a:t>
            </a:r>
            <a:r>
              <a:rPr lang="fr-CA" dirty="0" err="1" smtClean="0"/>
              <a:t>sapien</a:t>
            </a:r>
            <a:r>
              <a:rPr lang="fr-CA" dirty="0" smtClean="0"/>
              <a:t> ut, </a:t>
            </a:r>
            <a:r>
              <a:rPr lang="fr-CA" dirty="0" err="1" smtClean="0"/>
              <a:t>ullamcorper</a:t>
            </a:r>
            <a:r>
              <a:rPr lang="fr-CA" dirty="0" smtClean="0"/>
              <a:t> nunc. </a:t>
            </a:r>
            <a:r>
              <a:rPr lang="fr-CA" dirty="0" err="1" smtClean="0"/>
              <a:t>Aliquam</a:t>
            </a:r>
            <a:r>
              <a:rPr lang="fr-CA" dirty="0" smtClean="0"/>
              <a:t> </a:t>
            </a:r>
            <a:r>
              <a:rPr lang="fr-CA" dirty="0" err="1" smtClean="0"/>
              <a:t>ultricies</a:t>
            </a:r>
            <a:r>
              <a:rPr lang="fr-CA" dirty="0" smtClean="0"/>
              <a:t> </a:t>
            </a:r>
            <a:r>
              <a:rPr lang="fr-CA" dirty="0" err="1" smtClean="0"/>
              <a:t>efficitur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eu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turpis</a:t>
            </a:r>
            <a:r>
              <a:rPr lang="fr-CA" dirty="0" smtClean="0"/>
              <a:t>. </a:t>
            </a:r>
            <a:r>
              <a:rPr lang="fr-CA" dirty="0" err="1" smtClean="0"/>
              <a:t>Vestibulum</a:t>
            </a:r>
            <a:r>
              <a:rPr lang="fr-CA" dirty="0" smtClean="0"/>
              <a:t> a </a:t>
            </a:r>
            <a:r>
              <a:rPr lang="fr-CA" dirty="0" err="1" smtClean="0"/>
              <a:t>nisi</a:t>
            </a:r>
            <a:r>
              <a:rPr lang="fr-CA" dirty="0" smtClean="0"/>
              <a:t> </a:t>
            </a:r>
            <a:r>
              <a:rPr lang="fr-CA" dirty="0" err="1" smtClean="0"/>
              <a:t>nulla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in </a:t>
            </a:r>
            <a:r>
              <a:rPr lang="fr-CA" dirty="0" err="1" smtClean="0"/>
              <a:t>lacus</a:t>
            </a:r>
            <a:r>
              <a:rPr lang="fr-CA" dirty="0" smtClean="0"/>
              <a:t> </a:t>
            </a:r>
            <a:r>
              <a:rPr lang="fr-CA" dirty="0" err="1" smtClean="0"/>
              <a:t>ac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 </a:t>
            </a:r>
            <a:r>
              <a:rPr lang="fr-CA" dirty="0" err="1" smtClean="0"/>
              <a:t>pulvinar</a:t>
            </a:r>
            <a:r>
              <a:rPr lang="fr-CA" dirty="0" smtClean="0"/>
              <a:t> </a:t>
            </a:r>
            <a:r>
              <a:rPr lang="fr-CA" dirty="0" err="1" smtClean="0"/>
              <a:t>ornare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 et </a:t>
            </a:r>
            <a:r>
              <a:rPr lang="fr-CA" dirty="0" err="1" smtClean="0"/>
              <a:t>augue</a:t>
            </a:r>
            <a:r>
              <a:rPr lang="fr-CA" dirty="0" smtClean="0"/>
              <a:t>. Duis at </a:t>
            </a:r>
            <a:r>
              <a:rPr lang="fr-CA" dirty="0" err="1" smtClean="0"/>
              <a:t>viverra</a:t>
            </a:r>
            <a:r>
              <a:rPr lang="fr-CA" dirty="0" smtClean="0"/>
              <a:t> </a:t>
            </a:r>
            <a:r>
              <a:rPr lang="fr-CA" dirty="0" err="1" smtClean="0"/>
              <a:t>purus</a:t>
            </a:r>
            <a:r>
              <a:rPr lang="fr-CA" dirty="0" smtClean="0"/>
              <a:t>. </a:t>
            </a:r>
            <a:r>
              <a:rPr lang="fr-CA" dirty="0" err="1" smtClean="0"/>
              <a:t>Aenean</a:t>
            </a:r>
            <a:r>
              <a:rPr lang="fr-CA" dirty="0" smtClean="0"/>
              <a:t> </a:t>
            </a:r>
            <a:r>
              <a:rPr lang="fr-CA" dirty="0" err="1" smtClean="0"/>
              <a:t>facilisis</a:t>
            </a:r>
            <a:r>
              <a:rPr lang="fr-CA" dirty="0" smtClean="0"/>
              <a:t> </a:t>
            </a:r>
            <a:r>
              <a:rPr lang="fr-CA" dirty="0" err="1" smtClean="0"/>
              <a:t>volutpat</a:t>
            </a:r>
            <a:r>
              <a:rPr lang="fr-CA" dirty="0" smtClean="0"/>
              <a:t> </a:t>
            </a:r>
            <a:r>
              <a:rPr lang="fr-CA" dirty="0" err="1" smtClean="0"/>
              <a:t>augue</a:t>
            </a:r>
            <a:r>
              <a:rPr lang="fr-CA" dirty="0" smtClean="0"/>
              <a:t> at </a:t>
            </a:r>
            <a:r>
              <a:rPr lang="fr-CA" dirty="0" err="1" smtClean="0"/>
              <a:t>congue</a:t>
            </a:r>
            <a:r>
              <a:rPr lang="fr-CA" dirty="0" smtClean="0"/>
              <a:t>. Nam eu </a:t>
            </a:r>
            <a:r>
              <a:rPr lang="fr-CA" dirty="0" err="1" smtClean="0"/>
              <a:t>dapibus</a:t>
            </a:r>
            <a:r>
              <a:rPr lang="fr-CA" dirty="0" smtClean="0"/>
              <a:t> </a:t>
            </a:r>
            <a:r>
              <a:rPr lang="fr-CA" dirty="0" err="1" smtClean="0"/>
              <a:t>odio</a:t>
            </a:r>
            <a:r>
              <a:rPr lang="fr-CA" dirty="0" smtClean="0"/>
              <a:t>, in </a:t>
            </a:r>
            <a:r>
              <a:rPr lang="fr-CA" dirty="0" err="1" smtClean="0"/>
              <a:t>ultrices</a:t>
            </a:r>
            <a:r>
              <a:rPr lang="fr-CA" dirty="0" smtClean="0"/>
              <a:t> </a:t>
            </a:r>
            <a:r>
              <a:rPr lang="fr-CA" dirty="0" err="1" smtClean="0"/>
              <a:t>lacus</a:t>
            </a:r>
            <a:r>
              <a:rPr lang="fr-CA" dirty="0" smtClean="0"/>
              <a:t>. 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Vestibulum </a:t>
            </a:r>
            <a:r>
              <a:rPr lang="da-DK" dirty="0"/>
              <a:t>a nisi </a:t>
            </a:r>
            <a:r>
              <a:rPr lang="fr-CA" dirty="0" err="1"/>
              <a:t>sapien</a:t>
            </a:r>
            <a:r>
              <a:rPr lang="fr-CA" dirty="0"/>
              <a:t> </a:t>
            </a:r>
            <a:r>
              <a:rPr lang="da-DK" dirty="0" smtClean="0"/>
              <a:t>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50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Fusce</a:t>
            </a:r>
            <a:r>
              <a:rPr lang="fr-CA" dirty="0"/>
              <a:t> </a:t>
            </a:r>
            <a:r>
              <a:rPr lang="fr-CA" dirty="0" err="1"/>
              <a:t>posuere</a:t>
            </a:r>
            <a:r>
              <a:rPr lang="fr-CA" dirty="0"/>
              <a:t> </a:t>
            </a:r>
            <a:r>
              <a:rPr lang="fr-CA" dirty="0" err="1"/>
              <a:t>metus</a:t>
            </a:r>
            <a:r>
              <a:rPr lang="fr-CA" dirty="0"/>
              <a:t> </a:t>
            </a:r>
            <a:r>
              <a:rPr lang="fr-CA" dirty="0" err="1"/>
              <a:t>ultricies</a:t>
            </a:r>
            <a:r>
              <a:rPr lang="fr-CA" dirty="0"/>
              <a:t>, </a:t>
            </a:r>
            <a:r>
              <a:rPr lang="fr-CA" dirty="0" err="1"/>
              <a:t>dictum</a:t>
            </a:r>
            <a:r>
              <a:rPr lang="fr-CA" dirty="0"/>
              <a:t> </a:t>
            </a:r>
            <a:r>
              <a:rPr lang="fr-CA" dirty="0" err="1"/>
              <a:t>sapien</a:t>
            </a:r>
            <a:r>
              <a:rPr lang="fr-CA" dirty="0"/>
              <a:t> ut, </a:t>
            </a:r>
            <a:r>
              <a:rPr lang="fr-CA" dirty="0" err="1"/>
              <a:t>ullamcorper</a:t>
            </a:r>
            <a:r>
              <a:rPr lang="fr-CA" dirty="0"/>
              <a:t> nunc. </a:t>
            </a:r>
            <a:r>
              <a:rPr lang="fr-CA" dirty="0" err="1"/>
              <a:t>Aliquam</a:t>
            </a:r>
            <a:r>
              <a:rPr lang="fr-CA" dirty="0"/>
              <a:t> </a:t>
            </a:r>
            <a:r>
              <a:rPr lang="fr-CA" dirty="0" err="1"/>
              <a:t>ultricies</a:t>
            </a:r>
            <a:r>
              <a:rPr lang="fr-CA" dirty="0"/>
              <a:t> </a:t>
            </a:r>
            <a:r>
              <a:rPr lang="fr-CA" dirty="0" err="1"/>
              <a:t>efficitur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, eu </a:t>
            </a:r>
            <a:r>
              <a:rPr lang="fr-CA" dirty="0" err="1"/>
              <a:t>pulvinar</a:t>
            </a:r>
            <a:r>
              <a:rPr lang="fr-CA" dirty="0"/>
              <a:t> </a:t>
            </a:r>
            <a:r>
              <a:rPr lang="fr-CA" dirty="0" err="1"/>
              <a:t>turpis</a:t>
            </a:r>
            <a:r>
              <a:rPr lang="fr-CA" dirty="0"/>
              <a:t>. </a:t>
            </a:r>
            <a:r>
              <a:rPr lang="fr-CA" dirty="0" err="1"/>
              <a:t>Vestibulum</a:t>
            </a:r>
            <a:r>
              <a:rPr lang="fr-CA" dirty="0"/>
              <a:t> a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nulla</a:t>
            </a:r>
            <a:r>
              <a:rPr lang="fr-CA" dirty="0"/>
              <a:t>. </a:t>
            </a:r>
            <a:r>
              <a:rPr lang="fr-CA" dirty="0" err="1"/>
              <a:t>Vivamus</a:t>
            </a:r>
            <a:r>
              <a:rPr lang="fr-CA" dirty="0"/>
              <a:t> in </a:t>
            </a:r>
            <a:r>
              <a:rPr lang="fr-CA" dirty="0" err="1"/>
              <a:t>lacus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 </a:t>
            </a:r>
            <a:r>
              <a:rPr lang="fr-CA" dirty="0" err="1"/>
              <a:t>pulvinar</a:t>
            </a:r>
            <a:r>
              <a:rPr lang="fr-CA" dirty="0"/>
              <a:t> </a:t>
            </a:r>
            <a:r>
              <a:rPr lang="fr-CA" dirty="0" err="1"/>
              <a:t>ornare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et </a:t>
            </a:r>
            <a:r>
              <a:rPr lang="fr-CA" dirty="0" err="1"/>
              <a:t>augue</a:t>
            </a:r>
            <a:r>
              <a:rPr lang="fr-CA" dirty="0"/>
              <a:t>. Duis at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purus</a:t>
            </a:r>
            <a:r>
              <a:rPr lang="fr-CA" dirty="0"/>
              <a:t>. </a:t>
            </a:r>
            <a:r>
              <a:rPr lang="fr-CA" dirty="0" err="1"/>
              <a:t>Aenean</a:t>
            </a:r>
            <a:r>
              <a:rPr lang="fr-CA" dirty="0"/>
              <a:t> </a:t>
            </a:r>
            <a:r>
              <a:rPr lang="fr-CA" dirty="0" err="1"/>
              <a:t>facilisis</a:t>
            </a:r>
            <a:r>
              <a:rPr lang="fr-CA" dirty="0"/>
              <a:t> </a:t>
            </a:r>
            <a:r>
              <a:rPr lang="fr-CA" dirty="0" err="1"/>
              <a:t>volutpat</a:t>
            </a:r>
            <a:r>
              <a:rPr lang="fr-CA" dirty="0"/>
              <a:t> </a:t>
            </a:r>
            <a:r>
              <a:rPr lang="fr-CA" dirty="0" err="1"/>
              <a:t>augue</a:t>
            </a:r>
            <a:r>
              <a:rPr lang="fr-CA" dirty="0"/>
              <a:t> at </a:t>
            </a:r>
            <a:r>
              <a:rPr lang="fr-CA" dirty="0" err="1"/>
              <a:t>congue</a:t>
            </a:r>
            <a:r>
              <a:rPr lang="fr-CA" dirty="0"/>
              <a:t>. Nam eu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odio</a:t>
            </a:r>
            <a:r>
              <a:rPr lang="fr-CA" dirty="0"/>
              <a:t>, in </a:t>
            </a:r>
            <a:r>
              <a:rPr lang="fr-CA" dirty="0" err="1"/>
              <a:t>ultrices</a:t>
            </a:r>
            <a:r>
              <a:rPr lang="fr-CA" dirty="0"/>
              <a:t> </a:t>
            </a:r>
            <a:r>
              <a:rPr lang="fr-CA" dirty="0" err="1"/>
              <a:t>lacus</a:t>
            </a:r>
            <a:r>
              <a:rPr lang="fr-CA" dirty="0"/>
              <a:t>. </a:t>
            </a:r>
            <a:r>
              <a:rPr lang="fr-CA" dirty="0" smtClean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Vestibulum a nisi nulla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85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9166</TotalTime>
  <Words>695</Words>
  <Application>Microsoft Macintosh PowerPoint</Application>
  <PresentationFormat>Grand écran</PresentationFormat>
  <Paragraphs>71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Calibri</vt:lpstr>
      <vt:lpstr>Symbol</vt:lpstr>
      <vt:lpstr>Arial</vt:lpstr>
      <vt:lpstr>Thème Office</vt:lpstr>
      <vt:lpstr>Présentation PowerPoint</vt:lpstr>
      <vt:lpstr>Présentation PowerPoint</vt:lpstr>
      <vt:lpstr>Titre de la page intercalaire</vt:lpstr>
      <vt:lpstr>Titre de la diapositive - lorem ipsum</vt:lpstr>
      <vt:lpstr>Titre de la diapositive - lorem ipsum</vt:lpstr>
      <vt:lpstr>Titre de la diapositive</vt:lpstr>
      <vt:lpstr>Diapositive - image à insérer</vt:lpstr>
      <vt:lpstr>Vestibulum a nisi sapien nulla</vt:lpstr>
      <vt:lpstr>Vestibulum a nisi nulla</vt:lpstr>
      <vt:lpstr>Vestibulum a nisi nulla</vt:lpstr>
      <vt:lpstr>Vestibulum a nisi nulla</vt:lpstr>
      <vt:lpstr>Vestibulum a nisi nulla</vt:lpstr>
      <vt:lpstr>Vestibulum a nisi nulla</vt:lpstr>
      <vt:lpstr>Vestibulum a nisi nulla</vt:lpstr>
      <vt:lpstr>Présentation PowerPoint</vt:lpstr>
      <vt:lpstr>Présentation PowerPoint</vt:lpstr>
      <vt:lpstr>Titre de la diapositive ici</vt:lpstr>
      <vt:lpstr>Titre de la diapositive ici</vt:lpstr>
      <vt:lpstr>Titre de la diapositive ici</vt:lpstr>
      <vt:lpstr>Exemples de graphiques</vt:lpstr>
      <vt:lpstr>Duis at viverra purus</vt:lpstr>
      <vt:lpstr>Duis at viverra purus</vt:lpstr>
      <vt:lpstr>Vestibulum a nisi nulla</vt:lpstr>
      <vt:lpstr>Duis at viverra purus</vt:lpstr>
      <vt:lpstr>Duis at viverra purus</vt:lpstr>
      <vt:lpstr>Duis at viverra purus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Riverin Annie</dc:creator>
  <cp:lastModifiedBy>Utilisateur de Microsoft Office</cp:lastModifiedBy>
  <cp:revision>215</cp:revision>
  <cp:lastPrinted>2017-09-12T15:16:34Z</cp:lastPrinted>
  <dcterms:created xsi:type="dcterms:W3CDTF">2017-06-08T13:31:13Z</dcterms:created>
  <dcterms:modified xsi:type="dcterms:W3CDTF">2018-01-23T13:50:52Z</dcterms:modified>
</cp:coreProperties>
</file>